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E1DC"/>
          </a:solidFill>
        </a:fill>
      </a:tcStyle>
    </a:wholeTbl>
    <a:band2H>
      <a:tcTxStyle b="def" i="def"/>
      <a:tcStyle>
        <a:tcBdr/>
        <a:fill>
          <a:solidFill>
            <a:srgbClr val="E7F1EE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AF8D8"/>
          </a:solidFill>
        </a:fill>
      </a:tcStyle>
    </a:wholeTbl>
    <a:band2H>
      <a:tcTxStyle b="def" i="def"/>
      <a:tcStyle>
        <a:tcBdr/>
        <a:fill>
          <a:solidFill>
            <a:srgbClr val="FCFBE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CCD5"/>
          </a:solidFill>
        </a:fill>
      </a:tcStyle>
    </a:wholeTbl>
    <a:band2H>
      <a:tcTxStyle b="def" i="def"/>
      <a:tcStyle>
        <a:tcBdr/>
        <a:fill>
          <a:solidFill>
            <a:srgbClr val="E9E7EB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5" name="Shape 11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o do título"/>
          <p:cNvSpPr txBox="1"/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/>
            <a:r>
              <a:t>Texto do título</a:t>
            </a:r>
          </a:p>
        </p:txBody>
      </p:sp>
      <p:sp>
        <p:nvSpPr>
          <p:cNvPr id="14" name="Nível um…"/>
          <p:cNvSpPr txBox="1"/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5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5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6" name="Texto do título"/>
          <p:cNvSpPr txBox="1"/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/>
            <a:r>
              <a:t>Texto do título</a:t>
            </a:r>
          </a:p>
        </p:txBody>
      </p:sp>
      <p:sp>
        <p:nvSpPr>
          <p:cNvPr id="97" name="Nível um…"/>
          <p:cNvSpPr txBox="1"/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98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15647" y="4109289"/>
            <a:ext cx="770906" cy="525372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Número do diapositivo"/>
          <p:cNvSpPr txBox="1"/>
          <p:nvPr>
            <p:ph type="sldNum" sz="quarter" idx="2"/>
          </p:nvPr>
        </p:nvSpPr>
        <p:spPr>
          <a:xfrm>
            <a:off x="8531787" y="4242435"/>
            <a:ext cx="548641" cy="28575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pic>
        <p:nvPicPr>
          <p:cNvPr id="107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52492" y="4125744"/>
            <a:ext cx="722616" cy="492462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23" name="Nível um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24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o do título"/>
          <p:cNvSpPr txBox="1"/>
          <p:nvPr>
            <p:ph type="title"/>
          </p:nvPr>
        </p:nvSpPr>
        <p:spPr>
          <a:xfrm>
            <a:off x="722314" y="4114800"/>
            <a:ext cx="7659687" cy="876300"/>
          </a:xfrm>
          <a:prstGeom prst="rect">
            <a:avLst/>
          </a:prstGeom>
        </p:spPr>
        <p:txBody>
          <a:bodyPr anchor="t"/>
          <a:lstStyle>
            <a:lvl1pPr>
              <a:defRPr cap="all" sz="3600"/>
            </a:lvl1pPr>
          </a:lstStyle>
          <a:p>
            <a:pPr/>
            <a:r>
              <a:t>Texto do título</a:t>
            </a:r>
          </a:p>
        </p:txBody>
      </p:sp>
      <p:sp>
        <p:nvSpPr>
          <p:cNvPr id="32" name="Nível um…"/>
          <p:cNvSpPr txBox="1"/>
          <p:nvPr>
            <p:ph type="body" sz="quarter" idx="1"/>
          </p:nvPr>
        </p:nvSpPr>
        <p:spPr>
          <a:xfrm>
            <a:off x="722314" y="2889647"/>
            <a:ext cx="6135688" cy="122515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33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41" name="Nível um…"/>
          <p:cNvSpPr txBox="1"/>
          <p:nvPr>
            <p:ph type="body" sz="half" idx="1"/>
          </p:nvPr>
        </p:nvSpPr>
        <p:spPr>
          <a:xfrm>
            <a:off x="457200" y="1152144"/>
            <a:ext cx="3657600" cy="344271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678180" indent="-266700">
              <a:spcBef>
                <a:spcPts val="600"/>
              </a:spcBef>
              <a:defRPr sz="2800"/>
            </a:lvl2pPr>
            <a:lvl3pPr marL="1097279" indent="-320039">
              <a:spcBef>
                <a:spcPts val="600"/>
              </a:spcBef>
              <a:defRPr sz="2800"/>
            </a:lvl3pPr>
            <a:lvl4pPr marL="1407160" indent="-355600">
              <a:spcBef>
                <a:spcPts val="600"/>
              </a:spcBef>
              <a:defRPr sz="2800"/>
            </a:lvl4pPr>
            <a:lvl5pPr marL="1681479" indent="-355599">
              <a:spcBef>
                <a:spcPts val="600"/>
              </a:spcBef>
              <a:defRPr sz="28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42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50" name="Nível um…"/>
          <p:cNvSpPr txBox="1"/>
          <p:nvPr>
            <p:ph type="body" sz="quarter" idx="1"/>
          </p:nvPr>
        </p:nvSpPr>
        <p:spPr>
          <a:xfrm>
            <a:off x="457200" y="1151334"/>
            <a:ext cx="3657600" cy="479823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1pPr>
            <a:lvl2pPr marL="0" indent="4572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2pPr>
            <a:lvl3pPr marL="0" indent="9144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3pPr>
            <a:lvl4pPr marL="0" indent="13716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4pPr>
            <a:lvl5pPr marL="0" indent="18288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51" name="Text Placeholder 4"/>
          <p:cNvSpPr/>
          <p:nvPr>
            <p:ph type="body" sz="quarter" idx="21"/>
          </p:nvPr>
        </p:nvSpPr>
        <p:spPr>
          <a:xfrm>
            <a:off x="4419600" y="1151334"/>
            <a:ext cx="3657600" cy="479823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pPr>
          </a:p>
        </p:txBody>
      </p:sp>
      <p:sp>
        <p:nvSpPr>
          <p:cNvPr id="52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60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15647" y="4109289"/>
            <a:ext cx="770906" cy="525372"/>
          </a:xfrm>
          <a:prstGeom prst="rect">
            <a:avLst/>
          </a:prstGeom>
          <a:ln w="12700">
            <a:miter lim="400000"/>
          </a:ln>
        </p:spPr>
      </p:pic>
      <p:sp>
        <p:nvSpPr>
          <p:cNvPr id="68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o do título"/>
          <p:cNvSpPr txBox="1"/>
          <p:nvPr>
            <p:ph type="title"/>
          </p:nvPr>
        </p:nvSpPr>
        <p:spPr>
          <a:xfrm>
            <a:off x="304800" y="4121658"/>
            <a:ext cx="7772401" cy="445771"/>
          </a:xfrm>
          <a:prstGeom prst="rect">
            <a:avLst/>
          </a:prstGeom>
        </p:spPr>
        <p:txBody>
          <a:bodyPr anchor="b"/>
          <a:lstStyle>
            <a:lvl1pPr algn="ctr">
              <a:defRPr b="1" sz="2200"/>
            </a:lvl1pPr>
          </a:lstStyle>
          <a:p>
            <a:pPr/>
            <a:r>
              <a:t>Texto do título</a:t>
            </a:r>
          </a:p>
        </p:txBody>
      </p:sp>
      <p:sp>
        <p:nvSpPr>
          <p:cNvPr id="76" name="Nível um…"/>
          <p:cNvSpPr txBox="1"/>
          <p:nvPr>
            <p:ph type="body" sz="quarter" idx="1"/>
          </p:nvPr>
        </p:nvSpPr>
        <p:spPr>
          <a:xfrm>
            <a:off x="304800" y="4572000"/>
            <a:ext cx="7772401" cy="4572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77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o do título"/>
          <p:cNvSpPr txBox="1"/>
          <p:nvPr>
            <p:ph type="title"/>
          </p:nvPr>
        </p:nvSpPr>
        <p:spPr>
          <a:xfrm>
            <a:off x="301752" y="4121458"/>
            <a:ext cx="7772401" cy="445971"/>
          </a:xfrm>
          <a:prstGeom prst="rect">
            <a:avLst/>
          </a:prstGeom>
        </p:spPr>
        <p:txBody>
          <a:bodyPr anchor="b"/>
          <a:lstStyle>
            <a:lvl1pPr algn="ctr">
              <a:defRPr b="1" sz="2200"/>
            </a:lvl1pPr>
          </a:lstStyle>
          <a:p>
            <a:pPr/>
            <a:r>
              <a:t>Texto do título</a:t>
            </a:r>
          </a:p>
        </p:txBody>
      </p:sp>
      <p:sp>
        <p:nvSpPr>
          <p:cNvPr id="85" name="Picture Placeholder 2"/>
          <p:cNvSpPr/>
          <p:nvPr>
            <p:ph type="pic" idx="21"/>
          </p:nvPr>
        </p:nvSpPr>
        <p:spPr>
          <a:xfrm>
            <a:off x="0" y="0"/>
            <a:ext cx="8458200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6" name="Nível um…"/>
          <p:cNvSpPr txBox="1"/>
          <p:nvPr>
            <p:ph type="body" sz="quarter" idx="1"/>
          </p:nvPr>
        </p:nvSpPr>
        <p:spPr>
          <a:xfrm>
            <a:off x="301752" y="4572000"/>
            <a:ext cx="7772401" cy="45948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87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gradFill flip="none" rotWithShape="1">
          <a:gsLst>
            <a:gs pos="0">
              <a:srgbClr val="FFFFFF"/>
            </a:gs>
            <a:gs pos="75000">
              <a:srgbClr val="FFFFFF"/>
            </a:gs>
            <a:gs pos="100000">
              <a:srgbClr val="D9D9D9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" name="Texto do título"/>
          <p:cNvSpPr txBox="1"/>
          <p:nvPr>
            <p:ph type="title"/>
          </p:nvPr>
        </p:nvSpPr>
        <p:spPr>
          <a:xfrm>
            <a:off x="457200" y="205978"/>
            <a:ext cx="76200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Texto do título</a:t>
            </a:r>
          </a:p>
        </p:txBody>
      </p:sp>
      <p:sp>
        <p:nvSpPr>
          <p:cNvPr id="5" name="Nível um…"/>
          <p:cNvSpPr txBox="1"/>
          <p:nvPr>
            <p:ph type="body" idx="1"/>
          </p:nvPr>
        </p:nvSpPr>
        <p:spPr>
          <a:xfrm>
            <a:off x="457200" y="1200150"/>
            <a:ext cx="7620000" cy="360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6" name="Número do diapositivo"/>
          <p:cNvSpPr txBox="1"/>
          <p:nvPr>
            <p:ph type="sldNum" sz="quarter" idx="2"/>
          </p:nvPr>
        </p:nvSpPr>
        <p:spPr>
          <a:xfrm>
            <a:off x="8531787" y="4254961"/>
            <a:ext cx="548641" cy="260698"/>
          </a:xfrm>
          <a:prstGeom prst="rect">
            <a:avLst/>
          </a:prstGeom>
          <a:ln w="19050">
            <a:solidFill>
              <a:srgbClr val="FFFFFF"/>
            </a:solidFill>
          </a:ln>
        </p:spPr>
        <p:txBody>
          <a:bodyPr lIns="0" tIns="0" rIns="0" bIns="0" anchor="ctr">
            <a:sp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9pPr>
    </p:titleStyle>
    <p:bodyStyle>
      <a:lvl1pPr marL="3429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662940" marR="0" indent="-25145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056639" marR="0" indent="-279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365885" marR="0" indent="-314325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1685108" marR="0" indent="-359228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184186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202474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2207623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239050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jpeg"/><Relationship Id="rId3" Type="http://schemas.openxmlformats.org/officeDocument/2006/relationships/image" Target="../media/image1.jpe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Relationship Id="rId4" Type="http://schemas.openxmlformats.org/officeDocument/2006/relationships/image" Target="../media/image15.jpe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ubtitle 2"/>
          <p:cNvSpPr txBox="1"/>
          <p:nvPr>
            <p:ph type="body" sz="half" idx="1"/>
          </p:nvPr>
        </p:nvSpPr>
        <p:spPr>
          <a:xfrm>
            <a:off x="476549" y="3593698"/>
            <a:ext cx="7818377" cy="1556554"/>
          </a:xfrm>
          <a:prstGeom prst="rect">
            <a:avLst/>
          </a:prstGeom>
        </p:spPr>
        <p:txBody>
          <a:bodyPr/>
          <a:lstStyle/>
          <a:p>
            <a:pPr algn="r">
              <a:spcBef>
                <a:spcPts val="500"/>
              </a:spcBef>
              <a:defRPr b="1" i="1" sz="3200">
                <a:solidFill>
                  <a:srgbClr val="006060"/>
                </a:solidFill>
                <a:effectLst>
                  <a:outerShdw sx="100000" sy="100000" kx="0" ky="0" algn="b" rotWithShape="0" blurRad="25400" dist="38100" dir="2700000">
                    <a:srgbClr val="000000">
                      <a:alpha val="52000"/>
                    </a:srgbClr>
                  </a:outerShdw>
                </a:effectLst>
              </a:defRPr>
            </a:pPr>
            <a:r>
              <a:t>Bem vindos </a:t>
            </a:r>
          </a:p>
          <a:p>
            <a:pPr algn="r">
              <a:spcBef>
                <a:spcPts val="500"/>
              </a:spcBef>
              <a:defRPr b="1" i="1" sz="3200">
                <a:solidFill>
                  <a:srgbClr val="006060"/>
                </a:solidFill>
                <a:effectLst>
                  <a:outerShdw sx="100000" sy="100000" kx="0" ky="0" algn="b" rotWithShape="0" blurRad="25400" dist="38100" dir="2700000">
                    <a:srgbClr val="000000">
                      <a:alpha val="52000"/>
                    </a:srgbClr>
                  </a:outerShdw>
                </a:effectLst>
              </a:defRPr>
            </a:pPr>
            <a:r>
              <a:t>EXPERIMENTE UMA VIDA ABUNDANTE</a:t>
            </a:r>
          </a:p>
        </p:txBody>
      </p:sp>
      <p:pic>
        <p:nvPicPr>
          <p:cNvPr id="118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6964" y="88531"/>
            <a:ext cx="7548018" cy="2830508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PCE - VIDA ABUNDANTE"/>
          <p:cNvSpPr/>
          <p:nvPr/>
        </p:nvSpPr>
        <p:spPr>
          <a:xfrm>
            <a:off x="275575" y="1236238"/>
            <a:ext cx="4880654" cy="96801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>
              <a:defRPr b="1" sz="3400">
                <a:ln w="12700" cap="flat">
                  <a:solidFill>
                    <a:srgbClr val="E22400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PCE - VIDA ABUNDANTE</a:t>
            </a:r>
          </a:p>
        </p:txBody>
      </p:sp>
      <p:grpSp>
        <p:nvGrpSpPr>
          <p:cNvPr id="122" name="Agrupar"/>
          <p:cNvGrpSpPr/>
          <p:nvPr/>
        </p:nvGrpSpPr>
        <p:grpSpPr>
          <a:xfrm>
            <a:off x="7152850" y="462990"/>
            <a:ext cx="1810884" cy="2162696"/>
            <a:chOff x="0" y="0"/>
            <a:chExt cx="1810883" cy="2162695"/>
          </a:xfrm>
        </p:grpSpPr>
        <p:sp>
          <p:nvSpPr>
            <p:cNvPr id="120" name="2"/>
            <p:cNvSpPr/>
            <p:nvPr/>
          </p:nvSpPr>
          <p:spPr>
            <a:xfrm>
              <a:off x="0" y="351811"/>
              <a:ext cx="1810884" cy="1810885"/>
            </a:xfrm>
            <a:prstGeom prst="roundRect">
              <a:avLst>
                <a:gd name="adj" fmla="val 11069"/>
              </a:avLst>
            </a:prstGeom>
            <a:solidFill>
              <a:schemeClr val="accent1">
                <a:lumOff val="-8431"/>
              </a:schemeClr>
            </a:solidFill>
            <a:ln w="12700" cap="flat">
              <a:solidFill>
                <a:srgbClr val="004D65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b="1" sz="13200">
                  <a:solidFill>
                    <a:srgbClr val="FFFFFF"/>
                  </a:solidFill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121" name="NÍVEL"/>
            <p:cNvSpPr/>
            <p:nvPr/>
          </p:nvSpPr>
          <p:spPr>
            <a:xfrm>
              <a:off x="165560" y="0"/>
              <a:ext cx="1479765" cy="512297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hueOff val="-293268"/>
                    <a:satOff val="-29419"/>
                    <a:lumOff val="37290"/>
                  </a:schemeClr>
                </a:gs>
              </a:gsLst>
              <a:lin ang="16200000" scaled="0"/>
            </a:gradFill>
            <a:ln w="12700" cap="flat">
              <a:noFill/>
              <a:miter lim="400000"/>
            </a:ln>
            <a:effectLst>
              <a:outerShdw sx="100000" sy="100000" kx="0" ky="0" algn="b" rotWithShape="0" blurRad="190500" dist="12700" dir="5400000">
                <a:srgbClr val="000000">
                  <a:alpha val="75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b="1" sz="3400"/>
              </a:lvl1pPr>
            </a:lstStyle>
            <a:p>
              <a:pPr/>
              <a:r>
                <a:t>NÍVEL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Box 1"/>
          <p:cNvSpPr txBox="1"/>
          <p:nvPr/>
        </p:nvSpPr>
        <p:spPr>
          <a:xfrm>
            <a:off x="359006" y="382786"/>
            <a:ext cx="7850008" cy="4280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/>
            </a:pPr>
            <a:r>
              <a:t>Você foi </a:t>
            </a:r>
            <a:r>
              <a:rPr b="1" sz="9600">
                <a:solidFill>
                  <a:srgbClr val="006060"/>
                </a:solidFill>
              </a:rPr>
              <a:t>feito para uma missão</a:t>
            </a:r>
          </a:p>
        </p:txBody>
      </p:sp>
      <p:sp>
        <p:nvSpPr>
          <p:cNvPr id="158" name="TextBox 2"/>
          <p:cNvSpPr txBox="1"/>
          <p:nvPr/>
        </p:nvSpPr>
        <p:spPr>
          <a:xfrm rot="5400000">
            <a:off x="6897274" y="1768998"/>
            <a:ext cx="3818739" cy="512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2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Apêndice 1 – Pag. 392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Box 1"/>
          <p:cNvSpPr txBox="1"/>
          <p:nvPr/>
        </p:nvSpPr>
        <p:spPr>
          <a:xfrm>
            <a:off x="170864" y="107831"/>
            <a:ext cx="4416414" cy="100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7200"/>
            </a:pPr>
            <a:r>
              <a:t>Ser </a:t>
            </a:r>
            <a:r>
              <a:rPr b="1">
                <a:solidFill>
                  <a:srgbClr val="006060"/>
                </a:solidFill>
              </a:rPr>
              <a:t>Cristão</a:t>
            </a:r>
          </a:p>
        </p:txBody>
      </p:sp>
      <p:sp>
        <p:nvSpPr>
          <p:cNvPr id="161" name="TextBox 2"/>
          <p:cNvSpPr txBox="1"/>
          <p:nvPr/>
        </p:nvSpPr>
        <p:spPr>
          <a:xfrm>
            <a:off x="715975" y="1573985"/>
            <a:ext cx="6752230" cy="9478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6600">
                <a:solidFill>
                  <a:srgbClr val="006060"/>
                </a:solidFill>
              </a:defRPr>
            </a:pPr>
            <a:r>
              <a:t>Enviado</a:t>
            </a:r>
            <a:r>
              <a:rPr sz="6000"/>
              <a:t> </a:t>
            </a:r>
            <a:r>
              <a:rPr b="0" sz="6000">
                <a:solidFill>
                  <a:srgbClr val="000000"/>
                </a:solidFill>
              </a:rPr>
              <a:t>ao mundo</a:t>
            </a:r>
          </a:p>
        </p:txBody>
      </p:sp>
      <p:sp>
        <p:nvSpPr>
          <p:cNvPr id="162" name="TextBox 4"/>
          <p:cNvSpPr txBox="1"/>
          <p:nvPr/>
        </p:nvSpPr>
        <p:spPr>
          <a:xfrm>
            <a:off x="3012123" y="2943761"/>
            <a:ext cx="5184910" cy="19892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b="1" sz="6600">
                <a:solidFill>
                  <a:srgbClr val="006060"/>
                </a:solidFill>
              </a:defRPr>
            </a:pPr>
            <a:r>
              <a:t>Representante</a:t>
            </a:r>
          </a:p>
          <a:p>
            <a:pPr algn="r">
              <a:defRPr sz="6600"/>
            </a:pPr>
            <a:r>
              <a:t>de </a:t>
            </a:r>
            <a:r>
              <a:rPr b="1">
                <a:solidFill>
                  <a:srgbClr val="006060"/>
                </a:solidFill>
              </a:rPr>
              <a:t>Jesus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1" grpId="1"/>
      <p:bldP build="whole" bldLvl="1" animBg="1" rev="0" advAuto="0" spid="162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Box 5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1 Coríntios 5:18-20</a:t>
            </a:r>
          </a:p>
        </p:txBody>
      </p:sp>
      <p:sp>
        <p:nvSpPr>
          <p:cNvPr id="165" name="Rectangle 2"/>
          <p:cNvSpPr txBox="1"/>
          <p:nvPr/>
        </p:nvSpPr>
        <p:spPr>
          <a:xfrm>
            <a:off x="563110" y="414092"/>
            <a:ext cx="7410727" cy="43309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800"/>
            </a:lvl1pPr>
          </a:lstStyle>
          <a:p>
            <a:pPr/>
            <a:r>
              <a:t>"Tudo isso provém de Deus, que nos reconciliou consigo mesmo por meio de Cristo e nos deu o ministério da reconciliação, ou seja, que Deus em Cristo estava reconciliando consigo o mundo, não levando em conta os pecados dos homens, e nos confiou a mensagem da reconciliação. Portanto, somos embaixadores de Cristo, como se Deus estivesse fazendo o seu apelo por nosso intermédio. Por amor a Cristo suplicamos: Reconciliem-se com Deus"</a:t>
            </a:r>
          </a:p>
        </p:txBody>
      </p:sp>
      <p:sp>
        <p:nvSpPr>
          <p:cNvPr id="166" name="Straight Connector 6"/>
          <p:cNvSpPr/>
          <p:nvPr/>
        </p:nvSpPr>
        <p:spPr>
          <a:xfrm>
            <a:off x="6126376" y="870234"/>
            <a:ext cx="1634485" cy="1"/>
          </a:xfrm>
          <a:prstGeom prst="line">
            <a:avLst/>
          </a:prstGeom>
          <a:ln w="38100">
            <a:solidFill>
              <a:srgbClr val="00808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67" name="Straight Connector 8"/>
          <p:cNvSpPr/>
          <p:nvPr/>
        </p:nvSpPr>
        <p:spPr>
          <a:xfrm>
            <a:off x="2668801" y="1739991"/>
            <a:ext cx="1905405" cy="1"/>
          </a:xfrm>
          <a:prstGeom prst="line">
            <a:avLst/>
          </a:prstGeom>
          <a:ln w="38100">
            <a:solidFill>
              <a:srgbClr val="00808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68" name="Straight Connector 10"/>
          <p:cNvSpPr/>
          <p:nvPr/>
        </p:nvSpPr>
        <p:spPr>
          <a:xfrm>
            <a:off x="2645282" y="2162868"/>
            <a:ext cx="1905405" cy="1"/>
          </a:xfrm>
          <a:prstGeom prst="line">
            <a:avLst/>
          </a:prstGeom>
          <a:ln w="38100">
            <a:solidFill>
              <a:srgbClr val="00808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69" name="Straight Connector 13"/>
          <p:cNvSpPr/>
          <p:nvPr/>
        </p:nvSpPr>
        <p:spPr>
          <a:xfrm>
            <a:off x="4314578" y="3009105"/>
            <a:ext cx="1905405" cy="1"/>
          </a:xfrm>
          <a:prstGeom prst="line">
            <a:avLst/>
          </a:prstGeom>
          <a:ln w="38100">
            <a:solidFill>
              <a:srgbClr val="008080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0" name="Straight Connector 15"/>
          <p:cNvSpPr/>
          <p:nvPr/>
        </p:nvSpPr>
        <p:spPr>
          <a:xfrm>
            <a:off x="2362138" y="4713816"/>
            <a:ext cx="1741711" cy="1"/>
          </a:xfrm>
          <a:prstGeom prst="line">
            <a:avLst/>
          </a:prstGeom>
          <a:ln w="38100">
            <a:solidFill>
              <a:srgbClr val="008080"/>
            </a:solidFill>
          </a:ln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8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Subtype="8" presetID="2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8" presetID="2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7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7" grpId="2"/>
      <p:bldP build="whole" bldLvl="1" animBg="1" rev="0" advAuto="0" spid="168" grpId="3"/>
      <p:bldP build="whole" bldLvl="1" animBg="1" rev="0" advAuto="0" spid="166" grpId="1"/>
      <p:bldP build="whole" bldLvl="1" animBg="1" rev="0" advAuto="0" spid="169" grpId="4"/>
      <p:bldP build="whole" bldLvl="1" animBg="1" rev="0" advAuto="0" spid="170" grpId="5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Box 3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 Reconciliação</a:t>
            </a:r>
          </a:p>
        </p:txBody>
      </p:sp>
      <p:sp>
        <p:nvSpPr>
          <p:cNvPr id="173" name="TextBox 4"/>
          <p:cNvSpPr txBox="1"/>
          <p:nvPr/>
        </p:nvSpPr>
        <p:spPr>
          <a:xfrm>
            <a:off x="170864" y="107830"/>
            <a:ext cx="8061668" cy="653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400"/>
            </a:pPr>
            <a:r>
              <a:t>Deus está </a:t>
            </a:r>
            <a:r>
              <a:rPr b="1">
                <a:solidFill>
                  <a:srgbClr val="006060"/>
                </a:solidFill>
              </a:rPr>
              <a:t>reconciliando</a:t>
            </a:r>
            <a:r>
              <a:t> o mundo</a:t>
            </a:r>
          </a:p>
        </p:txBody>
      </p:sp>
      <p:sp>
        <p:nvSpPr>
          <p:cNvPr id="174" name="TextBox 5"/>
          <p:cNvSpPr txBox="1"/>
          <p:nvPr/>
        </p:nvSpPr>
        <p:spPr>
          <a:xfrm>
            <a:off x="170864" y="1471981"/>
            <a:ext cx="8061668" cy="1339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r">
              <a:defRPr sz="4400"/>
            </a:pPr>
            <a:r>
              <a:t>Nos deu o </a:t>
            </a:r>
            <a:r>
              <a:rPr b="1">
                <a:solidFill>
                  <a:srgbClr val="006060"/>
                </a:solidFill>
              </a:rPr>
              <a:t>ministério</a:t>
            </a:r>
            <a:r>
              <a:t> da </a:t>
            </a:r>
            <a:r>
              <a:rPr b="1">
                <a:solidFill>
                  <a:srgbClr val="006060"/>
                </a:solidFill>
              </a:rPr>
              <a:t>reconciliação</a:t>
            </a:r>
          </a:p>
        </p:txBody>
      </p:sp>
      <p:sp>
        <p:nvSpPr>
          <p:cNvPr id="175" name="TextBox 6"/>
          <p:cNvSpPr txBox="1"/>
          <p:nvPr/>
        </p:nvSpPr>
        <p:spPr>
          <a:xfrm>
            <a:off x="253177" y="3418290"/>
            <a:ext cx="8061668" cy="1339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4400"/>
            </a:pPr>
            <a:r>
              <a:t>Devemos suplicar ao mundo que se </a:t>
            </a:r>
            <a:r>
              <a:rPr b="1">
                <a:solidFill>
                  <a:srgbClr val="006060"/>
                </a:solidFill>
              </a:rPr>
              <a:t>reconcilie</a:t>
            </a:r>
            <a:r>
              <a:t> com </a:t>
            </a:r>
            <a:r>
              <a:rPr b="1">
                <a:solidFill>
                  <a:srgbClr val="006060"/>
                </a:solidFill>
              </a:rPr>
              <a:t>Deus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5" grpId="2"/>
      <p:bldP build="whole" bldLvl="1" animBg="1" rev="0" advAuto="0" spid="17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Box 1"/>
          <p:cNvSpPr txBox="1"/>
          <p:nvPr/>
        </p:nvSpPr>
        <p:spPr>
          <a:xfrm>
            <a:off x="128031" y="352796"/>
            <a:ext cx="8208441" cy="987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6600"/>
            </a:pPr>
            <a:r>
              <a:t>Somos</a:t>
            </a:r>
            <a:r>
              <a:rPr b="1">
                <a:solidFill>
                  <a:srgbClr val="006060"/>
                </a:solidFill>
              </a:rPr>
              <a:t> </a:t>
            </a:r>
            <a:r>
              <a:rPr b="1" sz="7000">
                <a:solidFill>
                  <a:srgbClr val="006060"/>
                </a:solidFill>
              </a:rPr>
              <a:t>Embaixadores</a:t>
            </a:r>
          </a:p>
        </p:txBody>
      </p:sp>
      <p:sp>
        <p:nvSpPr>
          <p:cNvPr id="178" name="TextBox 8"/>
          <p:cNvSpPr txBox="1"/>
          <p:nvPr/>
        </p:nvSpPr>
        <p:spPr>
          <a:xfrm>
            <a:off x="1972999" y="1522347"/>
            <a:ext cx="4518507" cy="1111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6600"/>
            </a:pPr>
            <a:r>
              <a:t>de</a:t>
            </a:r>
            <a:r>
              <a:rPr b="1">
                <a:solidFill>
                  <a:srgbClr val="006060"/>
                </a:solidFill>
              </a:rPr>
              <a:t> </a:t>
            </a:r>
            <a:r>
              <a:rPr b="1" sz="8000">
                <a:solidFill>
                  <a:srgbClr val="006060"/>
                </a:solidFill>
              </a:rPr>
              <a:t>Cristo</a:t>
            </a:r>
          </a:p>
        </p:txBody>
      </p:sp>
      <p:sp>
        <p:nvSpPr>
          <p:cNvPr id="179" name="TextBox 9"/>
          <p:cNvSpPr txBox="1"/>
          <p:nvPr/>
        </p:nvSpPr>
        <p:spPr>
          <a:xfrm>
            <a:off x="304413" y="3079257"/>
            <a:ext cx="7949746" cy="1111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8000">
                <a:solidFill>
                  <a:srgbClr val="006060"/>
                </a:solidFill>
              </a:defRPr>
            </a:pPr>
            <a:r>
              <a:t>Continuar</a:t>
            </a:r>
            <a:r>
              <a:rPr sz="6600"/>
              <a:t> </a:t>
            </a:r>
            <a:r>
              <a:rPr b="0" sz="6600">
                <a:solidFill>
                  <a:srgbClr val="000000"/>
                </a:solidFill>
              </a:rPr>
              <a:t>a missão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extBox 1"/>
          <p:cNvSpPr txBox="1"/>
          <p:nvPr/>
        </p:nvSpPr>
        <p:spPr>
          <a:xfrm>
            <a:off x="254483" y="0"/>
            <a:ext cx="3380328" cy="100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7200">
                <a:solidFill>
                  <a:srgbClr val="006060"/>
                </a:solidFill>
              </a:defRPr>
            </a:lvl1pPr>
          </a:lstStyle>
          <a:p>
            <a:pPr/>
            <a:r>
              <a:t>Atos 1:8</a:t>
            </a:r>
          </a:p>
        </p:txBody>
      </p:sp>
      <p:sp>
        <p:nvSpPr>
          <p:cNvPr id="182" name="TextBox 6"/>
          <p:cNvSpPr txBox="1"/>
          <p:nvPr/>
        </p:nvSpPr>
        <p:spPr>
          <a:xfrm>
            <a:off x="254483" y="880824"/>
            <a:ext cx="7883978" cy="12036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8800">
                <a:solidFill>
                  <a:srgbClr val="10475C"/>
                </a:solidFill>
              </a:defRPr>
            </a:lvl1pPr>
          </a:lstStyle>
          <a:p>
            <a:pPr/>
            <a:r>
              <a:t>TESTEMUNHAS</a:t>
            </a:r>
          </a:p>
        </p:txBody>
      </p:sp>
      <p:sp>
        <p:nvSpPr>
          <p:cNvPr id="183" name="TextBox 7"/>
          <p:cNvSpPr txBox="1"/>
          <p:nvPr/>
        </p:nvSpPr>
        <p:spPr>
          <a:xfrm>
            <a:off x="2373978" y="2716545"/>
            <a:ext cx="5599860" cy="100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defRPr b="1" sz="7200">
                <a:solidFill>
                  <a:srgbClr val="006060"/>
                </a:solidFill>
              </a:defRPr>
            </a:lvl1pPr>
          </a:lstStyle>
          <a:p>
            <a:pPr/>
            <a:r>
              <a:t>1 Coríntios 3:9</a:t>
            </a:r>
          </a:p>
        </p:txBody>
      </p:sp>
      <p:sp>
        <p:nvSpPr>
          <p:cNvPr id="184" name="TextBox 10"/>
          <p:cNvSpPr txBox="1"/>
          <p:nvPr/>
        </p:nvSpPr>
        <p:spPr>
          <a:xfrm>
            <a:off x="254483" y="3597369"/>
            <a:ext cx="7883978" cy="12036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defRPr b="1" sz="8800">
                <a:solidFill>
                  <a:srgbClr val="10475C"/>
                </a:solidFill>
              </a:defRPr>
            </a:lvl1pPr>
          </a:lstStyle>
          <a:p>
            <a:pPr/>
            <a:r>
              <a:t>COOPERADORES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4" grpId="2"/>
      <p:bldP build="whole" bldLvl="1" animBg="1" rev="0" advAuto="0" spid="18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99208" y="0"/>
            <a:ext cx="5150390" cy="5138629"/>
          </a:xfrm>
          <a:prstGeom prst="rect">
            <a:avLst/>
          </a:prstGeom>
          <a:ln w="12700">
            <a:miter lim="400000"/>
          </a:ln>
        </p:spPr>
      </p:pic>
      <p:sp>
        <p:nvSpPr>
          <p:cNvPr id="187" name="TextBox 6"/>
          <p:cNvSpPr txBox="1"/>
          <p:nvPr/>
        </p:nvSpPr>
        <p:spPr>
          <a:xfrm>
            <a:off x="2714519" y="2015783"/>
            <a:ext cx="3012195" cy="790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sz="5400">
                <a:solidFill>
                  <a:srgbClr val="006060"/>
                </a:solidFill>
              </a:defRPr>
            </a:lvl1pPr>
          </a:lstStyle>
          <a:p>
            <a:pPr/>
            <a:r>
              <a:t>Sinergia</a:t>
            </a:r>
          </a:p>
        </p:txBody>
      </p:sp>
      <p:sp>
        <p:nvSpPr>
          <p:cNvPr id="188" name="TextBox 8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Sinergoi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Box 3"/>
          <p:cNvSpPr txBox="1"/>
          <p:nvPr/>
        </p:nvSpPr>
        <p:spPr>
          <a:xfrm>
            <a:off x="501418" y="377248"/>
            <a:ext cx="6802161" cy="790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1200"/>
              </a:spcBef>
              <a:defRPr b="1" sz="5400">
                <a:solidFill>
                  <a:srgbClr val="006060"/>
                </a:solidFill>
              </a:defRPr>
            </a:lvl1pPr>
          </a:lstStyle>
          <a:p>
            <a:pPr/>
            <a:r>
              <a:t>Mateus 6:19-20</a:t>
            </a:r>
          </a:p>
        </p:txBody>
      </p:sp>
      <p:sp>
        <p:nvSpPr>
          <p:cNvPr id="191" name="TextBox 4"/>
          <p:cNvSpPr txBox="1"/>
          <p:nvPr/>
        </p:nvSpPr>
        <p:spPr>
          <a:xfrm>
            <a:off x="195688" y="2128547"/>
            <a:ext cx="8166191" cy="2216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 indent="0" algn="ctr">
              <a:defRPr b="1" sz="16600">
                <a:solidFill>
                  <a:srgbClr val="10475C"/>
                </a:solidFill>
              </a:defRPr>
            </a:pPr>
            <a:r>
              <a:t>ETERNO</a:t>
            </a:r>
          </a:p>
        </p:txBody>
      </p:sp>
      <p:sp>
        <p:nvSpPr>
          <p:cNvPr id="192" name="TextBox 5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Valor da missão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TextBox 6"/>
          <p:cNvSpPr txBox="1"/>
          <p:nvPr/>
        </p:nvSpPr>
        <p:spPr>
          <a:xfrm>
            <a:off x="269136" y="317517"/>
            <a:ext cx="7904600" cy="850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spcBef>
                <a:spcPts val="1200"/>
              </a:spcBef>
              <a:defRPr b="1" sz="6000">
                <a:solidFill>
                  <a:srgbClr val="006060"/>
                </a:solidFill>
              </a:defRPr>
            </a:pPr>
            <a:r>
              <a:t>Cronograma </a:t>
            </a:r>
            <a:r>
              <a:rPr b="0" sz="5400">
                <a:solidFill>
                  <a:srgbClr val="000000"/>
                </a:solidFill>
              </a:rPr>
              <a:t>de </a:t>
            </a:r>
            <a:r>
              <a:t>Deus</a:t>
            </a:r>
          </a:p>
        </p:txBody>
      </p:sp>
      <p:sp>
        <p:nvSpPr>
          <p:cNvPr id="195" name="Up-Down Arrow 3"/>
          <p:cNvSpPr/>
          <p:nvPr/>
        </p:nvSpPr>
        <p:spPr>
          <a:xfrm>
            <a:off x="3415953" y="1645458"/>
            <a:ext cx="1610966" cy="21212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6752"/>
                </a:moveTo>
                <a:lnTo>
                  <a:pt x="10800" y="0"/>
                </a:lnTo>
                <a:lnTo>
                  <a:pt x="21600" y="6752"/>
                </a:lnTo>
                <a:lnTo>
                  <a:pt x="15095" y="6752"/>
                </a:lnTo>
                <a:lnTo>
                  <a:pt x="15095" y="14848"/>
                </a:lnTo>
                <a:lnTo>
                  <a:pt x="21600" y="14848"/>
                </a:lnTo>
                <a:lnTo>
                  <a:pt x="10800" y="21600"/>
                </a:lnTo>
                <a:lnTo>
                  <a:pt x="0" y="14848"/>
                </a:lnTo>
                <a:lnTo>
                  <a:pt x="6505" y="14848"/>
                </a:lnTo>
                <a:lnTo>
                  <a:pt x="6505" y="6752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rgbClr val="2AA893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96" name="TextBox 11"/>
          <p:cNvSpPr txBox="1"/>
          <p:nvPr/>
        </p:nvSpPr>
        <p:spPr>
          <a:xfrm>
            <a:off x="269136" y="3825511"/>
            <a:ext cx="7904600" cy="850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spcBef>
                <a:spcPts val="1200"/>
              </a:spcBef>
              <a:defRPr b="1" sz="5400">
                <a:solidFill>
                  <a:srgbClr val="006060"/>
                </a:solidFill>
              </a:defRPr>
            </a:pPr>
            <a:r>
              <a:t>Conclusão</a:t>
            </a:r>
            <a:r>
              <a:rPr sz="6000"/>
              <a:t> </a:t>
            </a:r>
            <a:r>
              <a:t>da nossa tarefa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2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5" grpId="1"/>
      <p:bldP build="whole" bldLvl="1" animBg="1" rev="0" advAuto="0" spid="196" grpId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extBox 5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1 Pedro 3:9,11-12</a:t>
            </a:r>
          </a:p>
        </p:txBody>
      </p:sp>
      <p:sp>
        <p:nvSpPr>
          <p:cNvPr id="199" name="Rectangle 2"/>
          <p:cNvSpPr txBox="1"/>
          <p:nvPr/>
        </p:nvSpPr>
        <p:spPr>
          <a:xfrm>
            <a:off x="563110" y="331772"/>
            <a:ext cx="7410727" cy="44609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3600"/>
            </a:pPr>
            <a:r>
              <a:t>“O Senhor não demora em cumprir sua promessa, como julgam alguns. Ao contrário, ele é paciente com vocês, não querendo que ninguém pereça, mas que todos cheguem ao arrependimento. </a:t>
            </a:r>
            <a:r>
              <a:rPr sz="2400"/>
              <a:t>(...)</a:t>
            </a:r>
            <a:r>
              <a:t> Vivam de maneira santa e piedosa, esperando o dia de Deus e apressando a sua vinda”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10" descr="Picture 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PCE"/>
          <p:cNvSpPr/>
          <p:nvPr/>
        </p:nvSpPr>
        <p:spPr>
          <a:xfrm>
            <a:off x="1395506" y="610504"/>
            <a:ext cx="2514376" cy="8686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b="1" sz="7600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PCE</a:t>
            </a:r>
          </a:p>
        </p:txBody>
      </p:sp>
      <p:sp>
        <p:nvSpPr>
          <p:cNvPr id="126" name="Plano de Crescimento Espiritual"/>
          <p:cNvSpPr/>
          <p:nvPr/>
        </p:nvSpPr>
        <p:spPr>
          <a:xfrm>
            <a:off x="3884857" y="605270"/>
            <a:ext cx="5166367" cy="8791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b="1" sz="2900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Plano de Crescimento Espiritual</a:t>
            </a:r>
          </a:p>
        </p:txBody>
      </p:sp>
      <p:pic>
        <p:nvPicPr>
          <p:cNvPr id="127" name="IMG_1766.jpeg" descr="IMG_1766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40563" y="3541154"/>
            <a:ext cx="721075" cy="4914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Box 5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1 Pedro 3:9,11-12</a:t>
            </a:r>
          </a:p>
        </p:txBody>
      </p:sp>
      <p:sp>
        <p:nvSpPr>
          <p:cNvPr id="202" name="Rectangle 2"/>
          <p:cNvSpPr txBox="1"/>
          <p:nvPr/>
        </p:nvSpPr>
        <p:spPr>
          <a:xfrm>
            <a:off x="563110" y="261214"/>
            <a:ext cx="7410727" cy="2025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spcBef>
                <a:spcPts val="4800"/>
              </a:spcBef>
              <a:defRPr sz="4400"/>
            </a:lvl1pPr>
          </a:lstStyle>
          <a:p>
            <a:pPr/>
            <a:r>
              <a:t>De acordo com esse texto, por que Jesus ainda não voltou, conforme a sua promessa?</a:t>
            </a:r>
          </a:p>
        </p:txBody>
      </p:sp>
      <p:sp>
        <p:nvSpPr>
          <p:cNvPr id="203" name="Rectangle 3"/>
          <p:cNvSpPr txBox="1"/>
          <p:nvPr/>
        </p:nvSpPr>
        <p:spPr>
          <a:xfrm>
            <a:off x="563110" y="2824878"/>
            <a:ext cx="7410727" cy="1777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spcBef>
                <a:spcPts val="4800"/>
              </a:spcBef>
              <a:defRPr b="1" sz="6000">
                <a:solidFill>
                  <a:srgbClr val="006060"/>
                </a:solidFill>
              </a:defRPr>
            </a:lvl1pPr>
          </a:lstStyle>
          <a:p>
            <a:pPr/>
            <a:r>
              <a:t>Ele não quer que nenhum pereça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3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Box 5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1 Pedro 3:9,11-12</a:t>
            </a:r>
          </a:p>
        </p:txBody>
      </p:sp>
      <p:sp>
        <p:nvSpPr>
          <p:cNvPr id="206" name="Rectangle 2"/>
          <p:cNvSpPr txBox="1"/>
          <p:nvPr/>
        </p:nvSpPr>
        <p:spPr>
          <a:xfrm>
            <a:off x="563110" y="461132"/>
            <a:ext cx="7410727" cy="13397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spcBef>
                <a:spcPts val="4800"/>
              </a:spcBef>
              <a:defRPr sz="4400"/>
            </a:lvl1pPr>
          </a:lstStyle>
          <a:p>
            <a:pPr/>
            <a:r>
              <a:t>Como nós podemos apressar a volta de Jesus? </a:t>
            </a:r>
          </a:p>
        </p:txBody>
      </p:sp>
      <p:sp>
        <p:nvSpPr>
          <p:cNvPr id="207" name="Rectangle 3"/>
          <p:cNvSpPr txBox="1"/>
          <p:nvPr/>
        </p:nvSpPr>
        <p:spPr>
          <a:xfrm>
            <a:off x="563110" y="2683759"/>
            <a:ext cx="7410727" cy="17774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6000">
                <a:solidFill>
                  <a:srgbClr val="006060"/>
                </a:solidFill>
              </a:defRPr>
            </a:pPr>
            <a:r>
              <a:t>Pregando o</a:t>
            </a:r>
          </a:p>
          <a:p>
            <a:pPr algn="ctr">
              <a:defRPr b="1" sz="6000">
                <a:solidFill>
                  <a:srgbClr val="006060"/>
                </a:solidFill>
              </a:defRPr>
            </a:pPr>
            <a:r>
              <a:t>Evangelho do Reino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7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Box 5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Exigência</a:t>
            </a:r>
          </a:p>
        </p:txBody>
      </p:sp>
      <p:sp>
        <p:nvSpPr>
          <p:cNvPr id="210" name="TextBox 4"/>
          <p:cNvSpPr txBox="1"/>
          <p:nvPr/>
        </p:nvSpPr>
        <p:spPr>
          <a:xfrm>
            <a:off x="3514588" y="317517"/>
            <a:ext cx="4623875" cy="850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spcBef>
                <a:spcPts val="1200"/>
              </a:spcBef>
              <a:defRPr b="1" sz="6000">
                <a:solidFill>
                  <a:srgbClr val="006060"/>
                </a:solidFill>
              </a:defRPr>
            </a:lvl1pPr>
          </a:lstStyle>
          <a:p>
            <a:pPr/>
            <a:r>
              <a:t>Lucas 9:57-62</a:t>
            </a:r>
          </a:p>
        </p:txBody>
      </p:sp>
      <p:sp>
        <p:nvSpPr>
          <p:cNvPr id="211" name="TextBox 6"/>
          <p:cNvSpPr txBox="1"/>
          <p:nvPr/>
        </p:nvSpPr>
        <p:spPr>
          <a:xfrm>
            <a:off x="195688" y="2410785"/>
            <a:ext cx="8166191" cy="1850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 indent="0" algn="ctr">
              <a:defRPr b="1" sz="13800">
                <a:solidFill>
                  <a:srgbClr val="10475C"/>
                </a:solidFill>
              </a:defRPr>
            </a:pPr>
            <a:r>
              <a:t>RENÚNCIA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1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Box 5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Missão</a:t>
            </a:r>
          </a:p>
        </p:txBody>
      </p:sp>
      <p:sp>
        <p:nvSpPr>
          <p:cNvPr id="214" name="TextBox 6"/>
          <p:cNvSpPr txBox="1"/>
          <p:nvPr/>
        </p:nvSpPr>
        <p:spPr>
          <a:xfrm>
            <a:off x="4255358" y="517437"/>
            <a:ext cx="3647885" cy="39214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 indent="0" algn="ctr">
              <a:defRPr b="1" sz="8800">
                <a:solidFill>
                  <a:srgbClr val="10475C"/>
                </a:solidFill>
              </a:defRPr>
            </a:pPr>
            <a:r>
              <a:t>É a</a:t>
            </a:r>
          </a:p>
          <a:p>
            <a:pPr lvl="1" indent="0" algn="ctr">
              <a:defRPr b="1" sz="8800">
                <a:solidFill>
                  <a:srgbClr val="10475C"/>
                </a:solidFill>
              </a:defRPr>
            </a:pPr>
            <a:r>
              <a:t>própria</a:t>
            </a:r>
          </a:p>
          <a:p>
            <a:pPr lvl="1" indent="0" algn="ctr">
              <a:defRPr b="1" sz="8800">
                <a:solidFill>
                  <a:srgbClr val="10475C"/>
                </a:solidFill>
              </a:defRPr>
            </a:pPr>
            <a:r>
              <a:t>vida</a:t>
            </a:r>
          </a:p>
        </p:txBody>
      </p:sp>
      <p:pic>
        <p:nvPicPr>
          <p:cNvPr id="215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3665202" cy="5143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extBox 5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Como cumprir?</a:t>
            </a:r>
          </a:p>
        </p:txBody>
      </p:sp>
      <p:sp>
        <p:nvSpPr>
          <p:cNvPr id="218" name="TextBox 6"/>
          <p:cNvSpPr txBox="1"/>
          <p:nvPr/>
        </p:nvSpPr>
        <p:spPr>
          <a:xfrm>
            <a:off x="374970" y="107087"/>
            <a:ext cx="7528274" cy="100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 indent="0">
              <a:defRPr b="1" sz="7200">
                <a:solidFill>
                  <a:srgbClr val="006060"/>
                </a:solidFill>
              </a:defRPr>
            </a:pPr>
            <a:r>
              <a:t>Células!</a:t>
            </a:r>
          </a:p>
        </p:txBody>
      </p:sp>
      <p:pic>
        <p:nvPicPr>
          <p:cNvPr id="219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20783311">
            <a:off x="384533" y="1976514"/>
            <a:ext cx="2689532" cy="2689532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49217" y="1905108"/>
            <a:ext cx="2667754" cy="266775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Picture 4" descr="Picture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977783">
            <a:off x="5392601" y="2042716"/>
            <a:ext cx="2698087" cy="26980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Class="entr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9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8" grpId="4"/>
      <p:bldP build="whole" bldLvl="1" animBg="1" rev="0" advAuto="0" spid="220" grpId="2"/>
      <p:bldP build="whole" bldLvl="1" animBg="1" rev="0" advAuto="0" spid="219" grpId="1"/>
      <p:bldP build="whole" bldLvl="1" animBg="1" rev="0" advAuto="0" spid="221" grpId="3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extBox 5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O que falar?</a:t>
            </a:r>
          </a:p>
        </p:txBody>
      </p:sp>
      <p:sp>
        <p:nvSpPr>
          <p:cNvPr id="224" name="TextBox 6"/>
          <p:cNvSpPr txBox="1"/>
          <p:nvPr/>
        </p:nvSpPr>
        <p:spPr>
          <a:xfrm>
            <a:off x="374970" y="107087"/>
            <a:ext cx="7528274" cy="1111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 indent="0">
              <a:defRPr b="1" sz="8000">
                <a:solidFill>
                  <a:srgbClr val="006060"/>
                </a:solidFill>
              </a:defRPr>
            </a:pPr>
            <a:r>
              <a:t>Testemunho</a:t>
            </a:r>
          </a:p>
        </p:txBody>
      </p:sp>
      <p:sp>
        <p:nvSpPr>
          <p:cNvPr id="225" name="TextBox 12"/>
          <p:cNvSpPr txBox="1"/>
          <p:nvPr/>
        </p:nvSpPr>
        <p:spPr>
          <a:xfrm>
            <a:off x="374970" y="1841676"/>
            <a:ext cx="7528274" cy="1111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 indent="0" algn="ctr">
              <a:defRPr b="1" sz="8000">
                <a:solidFill>
                  <a:srgbClr val="10475C"/>
                </a:solidFill>
              </a:defRPr>
            </a:pPr>
            <a:r>
              <a:t>Lições de vida</a:t>
            </a:r>
          </a:p>
        </p:txBody>
      </p:sp>
      <p:sp>
        <p:nvSpPr>
          <p:cNvPr id="226" name="TextBox 13"/>
          <p:cNvSpPr txBox="1"/>
          <p:nvPr/>
        </p:nvSpPr>
        <p:spPr>
          <a:xfrm>
            <a:off x="374970" y="3576266"/>
            <a:ext cx="7528274" cy="1111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 indent="0" algn="r">
              <a:defRPr b="1" sz="8000">
                <a:solidFill>
                  <a:srgbClr val="3F5567"/>
                </a:solidFill>
              </a:defRPr>
            </a:pPr>
            <a:r>
              <a:t>Boas-novas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26" grpId="3"/>
      <p:bldP build="whole" bldLvl="1" animBg="1" rev="0" advAuto="0" spid="224" grpId="1"/>
      <p:bldP build="whole" bldLvl="1" animBg="1" rev="0" advAuto="0" spid="225" grpId="2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extBox 5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Sua escolha</a:t>
            </a:r>
          </a:p>
        </p:txBody>
      </p:sp>
      <p:pic>
        <p:nvPicPr>
          <p:cNvPr id="229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571500"/>
            <a:ext cx="8454636" cy="4572000"/>
          </a:xfrm>
          <a:prstGeom prst="rect">
            <a:avLst/>
          </a:prstGeom>
          <a:ln w="12700">
            <a:miter lim="400000"/>
          </a:ln>
        </p:spPr>
      </p:pic>
      <p:sp>
        <p:nvSpPr>
          <p:cNvPr id="230" name="Rectangle 2"/>
          <p:cNvSpPr txBox="1"/>
          <p:nvPr/>
        </p:nvSpPr>
        <p:spPr>
          <a:xfrm rot="21047856">
            <a:off x="4385854" y="1568093"/>
            <a:ext cx="3413334" cy="6016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4000"/>
            </a:lvl1pPr>
          </a:lstStyle>
          <a:p>
            <a:pPr/>
            <a:r>
              <a:t>Cristão Classe A</a:t>
            </a:r>
          </a:p>
        </p:txBody>
      </p:sp>
      <p:sp>
        <p:nvSpPr>
          <p:cNvPr id="231" name="Rectangle 8"/>
          <p:cNvSpPr txBox="1"/>
          <p:nvPr/>
        </p:nvSpPr>
        <p:spPr>
          <a:xfrm rot="21386516">
            <a:off x="524467" y="2811763"/>
            <a:ext cx="3351869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3600"/>
            </a:lvl1pPr>
          </a:lstStyle>
          <a:p>
            <a:pPr/>
            <a:r>
              <a:t>Cristão mundano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extBox 5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Cristão Classe A</a:t>
            </a:r>
          </a:p>
        </p:txBody>
      </p:sp>
      <p:sp>
        <p:nvSpPr>
          <p:cNvPr id="234" name="Rectangle 3"/>
          <p:cNvSpPr txBox="1"/>
          <p:nvPr/>
        </p:nvSpPr>
        <p:spPr>
          <a:xfrm>
            <a:off x="374967" y="535594"/>
            <a:ext cx="7798770" cy="39499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514350" indent="-514350">
              <a:spcBef>
                <a:spcPts val="2400"/>
              </a:spcBef>
              <a:buClr>
                <a:srgbClr val="006060"/>
              </a:buClr>
              <a:buSzPct val="100000"/>
              <a:buAutoNum type="arabicPeriod" startAt="1"/>
              <a:defRPr sz="2800"/>
            </a:pPr>
            <a:r>
              <a:t>Troque o raciocínio egoísta pelo altruísta;</a:t>
            </a:r>
          </a:p>
          <a:p>
            <a:pPr marL="514350" indent="-514350">
              <a:spcBef>
                <a:spcPts val="2400"/>
              </a:spcBef>
              <a:buClr>
                <a:srgbClr val="006060"/>
              </a:buClr>
              <a:buSzPct val="100000"/>
              <a:buAutoNum type="arabicPeriod" startAt="1"/>
              <a:defRPr sz="2800"/>
            </a:pPr>
            <a:r>
              <a:t>Deixe de raciocinar de forma restrita e raciocine de forma global;</a:t>
            </a:r>
          </a:p>
          <a:p>
            <a:pPr marL="514350" indent="-514350">
              <a:spcBef>
                <a:spcPts val="2400"/>
              </a:spcBef>
              <a:buClr>
                <a:srgbClr val="006060"/>
              </a:buClr>
              <a:buSzPct val="100000"/>
              <a:buAutoNum type="arabicPeriod" startAt="1"/>
              <a:defRPr sz="2800"/>
            </a:pPr>
            <a:r>
              <a:t>Substitua o pensamento imediatista pelo pensamento com perspectiva eterna;</a:t>
            </a:r>
          </a:p>
          <a:p>
            <a:pPr marL="514350" indent="-514350">
              <a:spcBef>
                <a:spcPts val="2400"/>
              </a:spcBef>
              <a:buClr>
                <a:srgbClr val="006060"/>
              </a:buClr>
              <a:buSzPct val="100000"/>
              <a:buAutoNum type="arabicPeriod" startAt="1"/>
              <a:defRPr sz="2800"/>
            </a:pPr>
            <a:r>
              <a:t>Pare de pensar em desculpas e comece a pensar em formas criativas de cumprir seu compromisso.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extBox 5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Conclusão</a:t>
            </a:r>
          </a:p>
        </p:txBody>
      </p:sp>
      <p:sp>
        <p:nvSpPr>
          <p:cNvPr id="237" name="Rectangle 3"/>
          <p:cNvSpPr txBox="1"/>
          <p:nvPr/>
        </p:nvSpPr>
        <p:spPr>
          <a:xfrm>
            <a:off x="374967" y="1311749"/>
            <a:ext cx="7798770" cy="33926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514350" indent="-514350">
              <a:spcBef>
                <a:spcPts val="1800"/>
              </a:spcBef>
              <a:buClr>
                <a:srgbClr val="006060"/>
              </a:buClr>
              <a:buSzPct val="100000"/>
              <a:buAutoNum type="arabicPeriod" startAt="1"/>
              <a:defRPr sz="3200"/>
            </a:pPr>
            <a:r>
              <a:t>O que será o centro da minha vida?</a:t>
            </a:r>
          </a:p>
          <a:p>
            <a:pPr marL="514350" indent="-514350">
              <a:spcBef>
                <a:spcPts val="1800"/>
              </a:spcBef>
              <a:buClr>
                <a:srgbClr val="006060"/>
              </a:buClr>
              <a:buSzPct val="100000"/>
              <a:buAutoNum type="arabicPeriod" startAt="1"/>
              <a:defRPr sz="3200"/>
            </a:pPr>
            <a:r>
              <a:t>Qual será o caráter da minha vida?</a:t>
            </a:r>
          </a:p>
          <a:p>
            <a:pPr marL="514350" indent="-514350">
              <a:spcBef>
                <a:spcPts val="1800"/>
              </a:spcBef>
              <a:buClr>
                <a:srgbClr val="006060"/>
              </a:buClr>
              <a:buSzPct val="100000"/>
              <a:buAutoNum type="arabicPeriod" startAt="1"/>
              <a:defRPr sz="3200"/>
            </a:pPr>
            <a:r>
              <a:t>Qual será a contribuição da minha vida?</a:t>
            </a:r>
          </a:p>
          <a:p>
            <a:pPr marL="514350" indent="-514350">
              <a:spcBef>
                <a:spcPts val="1800"/>
              </a:spcBef>
              <a:buClr>
                <a:srgbClr val="006060"/>
              </a:buClr>
              <a:buSzPct val="100000"/>
              <a:buAutoNum type="arabicPeriod" startAt="1"/>
              <a:defRPr sz="3200"/>
            </a:pPr>
            <a:r>
              <a:t>Qual será a mensagem da minha vida?</a:t>
            </a:r>
          </a:p>
          <a:p>
            <a:pPr marL="514350" indent="-514350">
              <a:spcBef>
                <a:spcPts val="1800"/>
              </a:spcBef>
              <a:buClr>
                <a:srgbClr val="006060"/>
              </a:buClr>
              <a:buSzPct val="100000"/>
              <a:buAutoNum type="arabicPeriod" startAt="1"/>
              <a:defRPr sz="3200"/>
            </a:pPr>
            <a:r>
              <a:t>Qual será a comunidade da minha vida?</a:t>
            </a:r>
          </a:p>
        </p:txBody>
      </p:sp>
      <p:sp>
        <p:nvSpPr>
          <p:cNvPr id="238" name="TextBox 4"/>
          <p:cNvSpPr txBox="1"/>
          <p:nvPr/>
        </p:nvSpPr>
        <p:spPr>
          <a:xfrm>
            <a:off x="374970" y="107086"/>
            <a:ext cx="7528274" cy="7457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1" indent="0" algn="ctr">
              <a:defRPr sz="5200"/>
            </a:pPr>
            <a:r>
              <a:t>Viver é viver os </a:t>
            </a:r>
            <a:r>
              <a:rPr b="1">
                <a:solidFill>
                  <a:srgbClr val="006060"/>
                </a:solidFill>
              </a:rPr>
              <a:t>propósitos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TextBox 3"/>
          <p:cNvSpPr txBox="1"/>
          <p:nvPr/>
        </p:nvSpPr>
        <p:spPr>
          <a:xfrm>
            <a:off x="162683" y="3543196"/>
            <a:ext cx="5318710" cy="13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600">
                <a:solidFill>
                  <a:srgbClr val="10475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RUMO A UMA</a:t>
            </a:r>
          </a:p>
          <a:p>
            <a:pPr>
              <a:defRPr b="1" sz="4600">
                <a:solidFill>
                  <a:srgbClr val="10475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VIDA ABUNDANTE</a:t>
            </a:r>
          </a:p>
        </p:txBody>
      </p:sp>
      <p:sp>
        <p:nvSpPr>
          <p:cNvPr id="131" name="TextBox 6"/>
          <p:cNvSpPr txBox="1"/>
          <p:nvPr/>
        </p:nvSpPr>
        <p:spPr>
          <a:xfrm>
            <a:off x="116963" y="165485"/>
            <a:ext cx="1451606" cy="44475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AULA 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rcRect l="0" t="12605" r="0" b="0"/>
          <a:stretch>
            <a:fillRect/>
          </a:stretch>
        </p:blipFill>
        <p:spPr>
          <a:xfrm>
            <a:off x="0" y="-5008"/>
            <a:ext cx="9144000" cy="51573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extBox 3"/>
          <p:cNvSpPr txBox="1"/>
          <p:nvPr/>
        </p:nvSpPr>
        <p:spPr>
          <a:xfrm>
            <a:off x="4897614" y="106697"/>
            <a:ext cx="4064036" cy="129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sz="3600">
                <a:latin typeface="Arial"/>
                <a:ea typeface="Arial"/>
                <a:cs typeface="Arial"/>
                <a:sym typeface="Arial"/>
              </a:defRPr>
            </a:pPr>
            <a:r>
              <a:t>POR QUE</a:t>
            </a:r>
          </a:p>
          <a:p>
            <a:pPr algn="r">
              <a:defRPr b="1" sz="4600">
                <a:latin typeface="Arial"/>
                <a:ea typeface="Arial"/>
                <a:cs typeface="Arial"/>
                <a:sym typeface="Arial"/>
              </a:defRPr>
            </a:pPr>
            <a:r>
              <a:t>ESTOU AQUI?</a:t>
            </a:r>
          </a:p>
        </p:txBody>
      </p:sp>
      <p:sp>
        <p:nvSpPr>
          <p:cNvPr id="135" name="TextBox 6"/>
          <p:cNvSpPr txBox="1"/>
          <p:nvPr/>
        </p:nvSpPr>
        <p:spPr>
          <a:xfrm>
            <a:off x="94283" y="4576223"/>
            <a:ext cx="1451606" cy="444759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AULA 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l="0" t="7480" r="0" b="4347"/>
          <a:stretch>
            <a:fillRect/>
          </a:stretch>
        </p:blipFill>
        <p:spPr>
          <a:xfrm>
            <a:off x="-2" y="0"/>
            <a:ext cx="9144002" cy="5152260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TextBox 3"/>
          <p:cNvSpPr txBox="1"/>
          <p:nvPr/>
        </p:nvSpPr>
        <p:spPr>
          <a:xfrm>
            <a:off x="140003" y="106696"/>
            <a:ext cx="5185183" cy="1178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PLANEJADO PARA</a:t>
            </a:r>
          </a:p>
          <a:p>
            <a:pPr>
              <a:defRPr b="1"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AGRADAR A DEUS</a:t>
            </a:r>
          </a:p>
        </p:txBody>
      </p:sp>
      <p:sp>
        <p:nvSpPr>
          <p:cNvPr id="139" name="TextBox 6"/>
          <p:cNvSpPr txBox="1"/>
          <p:nvPr/>
        </p:nvSpPr>
        <p:spPr>
          <a:xfrm>
            <a:off x="7590731" y="4563137"/>
            <a:ext cx="1451606" cy="444759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AULA 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rcRect l="0" t="16302" r="0" b="0"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TextBox 3"/>
          <p:cNvSpPr txBox="1"/>
          <p:nvPr/>
        </p:nvSpPr>
        <p:spPr>
          <a:xfrm>
            <a:off x="106612" y="106697"/>
            <a:ext cx="4516399" cy="1001921"/>
          </a:xfrm>
          <a:prstGeom prst="rect">
            <a:avLst/>
          </a:prstGeom>
          <a:solidFill>
            <a:srgbClr val="000000">
              <a:alpha val="3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FAZENDO PARTE DA</a:t>
            </a:r>
          </a:p>
          <a:p>
            <a:pPr>
              <a:defRPr b="1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FAMÍLIA DE DEUS</a:t>
            </a:r>
          </a:p>
        </p:txBody>
      </p:sp>
      <p:sp>
        <p:nvSpPr>
          <p:cNvPr id="143" name="TextBox 6"/>
          <p:cNvSpPr txBox="1"/>
          <p:nvPr/>
        </p:nvSpPr>
        <p:spPr>
          <a:xfrm>
            <a:off x="7590731" y="4563137"/>
            <a:ext cx="1451606" cy="444759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AULA 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rcRect l="0" t="0" r="0" b="12046"/>
          <a:stretch>
            <a:fillRect/>
          </a:stretch>
        </p:blipFill>
        <p:spPr>
          <a:xfrm>
            <a:off x="0" y="-1"/>
            <a:ext cx="9144000" cy="5143501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extBox 3"/>
          <p:cNvSpPr txBox="1"/>
          <p:nvPr/>
        </p:nvSpPr>
        <p:spPr>
          <a:xfrm>
            <a:off x="106613" y="3966071"/>
            <a:ext cx="6125230" cy="1001921"/>
          </a:xfrm>
          <a:prstGeom prst="rect">
            <a:avLst/>
          </a:prstGeom>
          <a:solidFill>
            <a:srgbClr val="000000">
              <a:alpha val="3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CRIADO PARA SER TORNAR</a:t>
            </a:r>
          </a:p>
          <a:p>
            <a:pPr>
              <a:defRPr b="1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SEMELHANTE A CRISTO</a:t>
            </a:r>
          </a:p>
        </p:txBody>
      </p:sp>
      <p:sp>
        <p:nvSpPr>
          <p:cNvPr id="147" name="TextBox 6"/>
          <p:cNvSpPr txBox="1"/>
          <p:nvPr/>
        </p:nvSpPr>
        <p:spPr>
          <a:xfrm>
            <a:off x="7590731" y="164923"/>
            <a:ext cx="1451606" cy="44475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AULA 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TextBox 3"/>
          <p:cNvSpPr txBox="1"/>
          <p:nvPr/>
        </p:nvSpPr>
        <p:spPr>
          <a:xfrm>
            <a:off x="4987473" y="3966071"/>
            <a:ext cx="4009143" cy="1001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MOLDADO PARA</a:t>
            </a:r>
          </a:p>
          <a:p>
            <a:pPr algn="r">
              <a:defRPr b="1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SERVIR A DEUS</a:t>
            </a:r>
          </a:p>
        </p:txBody>
      </p:sp>
      <p:sp>
        <p:nvSpPr>
          <p:cNvPr id="151" name="TextBox 6"/>
          <p:cNvSpPr txBox="1"/>
          <p:nvPr/>
        </p:nvSpPr>
        <p:spPr>
          <a:xfrm>
            <a:off x="181319" y="164923"/>
            <a:ext cx="1360167" cy="444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AULA 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rcRect l="0" t="2075" r="0" b="4657"/>
          <a:stretch>
            <a:fillRect/>
          </a:stretch>
        </p:blipFill>
        <p:spPr>
          <a:xfrm>
            <a:off x="-2" y="0"/>
            <a:ext cx="9144002" cy="5154572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TextBox 7"/>
          <p:cNvSpPr txBox="1"/>
          <p:nvPr/>
        </p:nvSpPr>
        <p:spPr>
          <a:xfrm>
            <a:off x="152333" y="3947247"/>
            <a:ext cx="3387289" cy="1001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FEITO PARA</a:t>
            </a:r>
          </a:p>
          <a:p>
            <a:pPr>
              <a:defRPr b="1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UMA MISSÃO</a:t>
            </a:r>
          </a:p>
        </p:txBody>
      </p:sp>
      <p:sp>
        <p:nvSpPr>
          <p:cNvPr id="155" name="TextBox 8"/>
          <p:cNvSpPr txBox="1"/>
          <p:nvPr/>
        </p:nvSpPr>
        <p:spPr>
          <a:xfrm>
            <a:off x="7590731" y="176683"/>
            <a:ext cx="1451606" cy="444758"/>
          </a:xfrm>
          <a:prstGeom prst="rect">
            <a:avLst/>
          </a:prstGeom>
          <a:solidFill>
            <a:srgbClr val="000000">
              <a:alpha val="37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AULA 7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